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6" r:id="rId5"/>
    <p:sldId id="290" r:id="rId6"/>
    <p:sldId id="285" r:id="rId7"/>
    <p:sldId id="282" r:id="rId8"/>
    <p:sldId id="27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66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669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0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5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7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654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15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2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5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36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7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69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3999" y="2327153"/>
            <a:ext cx="9299331" cy="1655762"/>
          </a:xfrm>
        </p:spPr>
        <p:txBody>
          <a:bodyPr>
            <a:noAutofit/>
          </a:bodyPr>
          <a:lstStyle/>
          <a:p>
            <a:pPr algn="l"/>
            <a:r>
              <a:rPr lang="de-CH" sz="5200" dirty="0" smtClean="0">
                <a:latin typeface="Algerian" panose="04020705040A02060702" pitchFamily="82" charset="0"/>
              </a:rPr>
              <a:t>ONLINE TASTING 7. Juli 2020</a:t>
            </a:r>
            <a:endParaRPr lang="de-CH" sz="52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38" y="3017959"/>
            <a:ext cx="5058507" cy="37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smtClean="0">
                <a:latin typeface="Algerian" panose="04020705040A02060702" pitchFamily="82" charset="0"/>
              </a:rPr>
              <a:t>Wilson &amp; </a:t>
            </a:r>
            <a:r>
              <a:rPr lang="de-CH" sz="3800" dirty="0" err="1" smtClean="0">
                <a:latin typeface="Algerian" panose="04020705040A02060702" pitchFamily="82" charset="0"/>
              </a:rPr>
              <a:t>morgan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barrel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selection</a:t>
            </a:r>
            <a:r>
              <a:rPr lang="de-CH" sz="3800" dirty="0" smtClean="0">
                <a:latin typeface="Algerian" panose="04020705040A02060702" pitchFamily="82" charset="0"/>
              </a:rPr>
              <a:t> 25Yo 1993/2018 </a:t>
            </a:r>
            <a:r>
              <a:rPr lang="de-CH" sz="3800" dirty="0" err="1" smtClean="0">
                <a:latin typeface="Algerian" panose="04020705040A02060702" pitchFamily="82" charset="0"/>
              </a:rPr>
              <a:t>sherry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cask</a:t>
            </a:r>
            <a:r>
              <a:rPr lang="de-CH" sz="3800" dirty="0" smtClean="0">
                <a:latin typeface="Algerian" panose="04020705040A02060702" pitchFamily="82" charset="0"/>
              </a:rPr>
              <a:t> 53.5%</a:t>
            </a:r>
          </a:p>
          <a:p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15" y="3212490"/>
            <a:ext cx="4765431" cy="3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smtClean="0">
                <a:latin typeface="Algerian" panose="04020705040A02060702" pitchFamily="82" charset="0"/>
              </a:rPr>
              <a:t>Gordon &amp; </a:t>
            </a:r>
            <a:r>
              <a:rPr lang="de-CH" sz="3800" dirty="0" err="1" smtClean="0">
                <a:latin typeface="Algerian" panose="04020705040A02060702" pitchFamily="82" charset="0"/>
              </a:rPr>
              <a:t>macphails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</a:p>
          <a:p>
            <a:r>
              <a:rPr lang="de-CH" sz="3800" dirty="0" err="1" smtClean="0">
                <a:latin typeface="Algerian" panose="04020705040A02060702" pitchFamily="82" charset="0"/>
              </a:rPr>
              <a:t>Longmorn-glenlivet</a:t>
            </a:r>
            <a:r>
              <a:rPr lang="de-CH" sz="3800" dirty="0" smtClean="0">
                <a:latin typeface="Algerian" panose="04020705040A02060702" pitchFamily="82" charset="0"/>
              </a:rPr>
              <a:t> 12y0 40%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4" y="3393832"/>
            <a:ext cx="4539760" cy="34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4546" y="2179444"/>
            <a:ext cx="9700838" cy="1655762"/>
          </a:xfrm>
        </p:spPr>
        <p:txBody>
          <a:bodyPr>
            <a:noAutofit/>
          </a:bodyPr>
          <a:lstStyle/>
          <a:p>
            <a:r>
              <a:rPr lang="de-CH" sz="3800" dirty="0" smtClean="0">
                <a:latin typeface="Algerian" panose="04020705040A02060702" pitchFamily="82" charset="0"/>
              </a:rPr>
              <a:t>Hart </a:t>
            </a:r>
            <a:r>
              <a:rPr lang="de-CH" sz="3800" dirty="0" err="1" smtClean="0">
                <a:latin typeface="Algerian" panose="04020705040A02060702" pitchFamily="82" charset="0"/>
              </a:rPr>
              <a:t>brothers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for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langatun</a:t>
            </a:r>
            <a:endParaRPr lang="de-CH" sz="3800" dirty="0" smtClean="0">
              <a:latin typeface="Algerian" panose="04020705040A02060702" pitchFamily="82" charset="0"/>
            </a:endParaRPr>
          </a:p>
          <a:p>
            <a:r>
              <a:rPr lang="de-CH" sz="3800" dirty="0" err="1" smtClean="0">
                <a:latin typeface="Algerian" panose="04020705040A02060702" pitchFamily="82" charset="0"/>
              </a:rPr>
              <a:t>Glenburgie</a:t>
            </a:r>
            <a:r>
              <a:rPr lang="de-CH" sz="3800" dirty="0" smtClean="0">
                <a:latin typeface="Algerian" panose="04020705040A02060702" pitchFamily="82" charset="0"/>
              </a:rPr>
              <a:t> 11yo 2008/2019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smtClean="0">
                <a:latin typeface="Algerian" panose="04020705040A02060702" pitchFamily="82" charset="0"/>
              </a:rPr>
              <a:t>57.5%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27" y="3378444"/>
            <a:ext cx="4557346" cy="34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3578" y="2179444"/>
            <a:ext cx="11570676" cy="1655762"/>
          </a:xfrm>
        </p:spPr>
        <p:txBody>
          <a:bodyPr>
            <a:noAutofit/>
          </a:bodyPr>
          <a:lstStyle/>
          <a:p>
            <a:r>
              <a:rPr lang="de-CH" sz="3800" dirty="0" smtClean="0">
                <a:latin typeface="Algerian" panose="04020705040A02060702" pitchFamily="82" charset="0"/>
              </a:rPr>
              <a:t>Hart </a:t>
            </a:r>
            <a:r>
              <a:rPr lang="de-CH" sz="3800" dirty="0" err="1" smtClean="0">
                <a:latin typeface="Algerian" panose="04020705040A02060702" pitchFamily="82" charset="0"/>
              </a:rPr>
              <a:t>brothers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for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langatun</a:t>
            </a:r>
            <a:endParaRPr lang="de-CH" sz="3800" dirty="0" smtClean="0">
              <a:latin typeface="Algerian" panose="04020705040A02060702" pitchFamily="82" charset="0"/>
            </a:endParaRPr>
          </a:p>
          <a:p>
            <a:r>
              <a:rPr lang="de-CH" sz="3800" dirty="0" err="1" smtClean="0">
                <a:latin typeface="Algerian" panose="04020705040A02060702" pitchFamily="82" charset="0"/>
              </a:rPr>
              <a:t>Glendronach</a:t>
            </a:r>
            <a:r>
              <a:rPr lang="de-CH" sz="3800" dirty="0" smtClean="0">
                <a:latin typeface="Algerian" panose="04020705040A02060702" pitchFamily="82" charset="0"/>
              </a:rPr>
              <a:t> 10yo 2009/2019 58.1%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27" y="3378444"/>
            <a:ext cx="4557346" cy="34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Aerstone</a:t>
            </a:r>
            <a:r>
              <a:rPr lang="de-CH" sz="3800" dirty="0" smtClean="0">
                <a:latin typeface="Algerian" panose="04020705040A02060702" pitchFamily="82" charset="0"/>
              </a:rPr>
              <a:t> 10yo</a:t>
            </a:r>
          </a:p>
          <a:p>
            <a:r>
              <a:rPr lang="de-CH" sz="3800" dirty="0" err="1" smtClean="0">
                <a:latin typeface="Algerian" panose="04020705040A02060702" pitchFamily="82" charset="0"/>
              </a:rPr>
              <a:t>sea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cask</a:t>
            </a:r>
            <a:r>
              <a:rPr lang="de-CH" sz="3800" dirty="0" smtClean="0">
                <a:latin typeface="Algerian" panose="04020705040A02060702" pitchFamily="82" charset="0"/>
              </a:rPr>
              <a:t> 40%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52" y="3376246"/>
            <a:ext cx="4560277" cy="34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69603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Aerstone</a:t>
            </a:r>
            <a:r>
              <a:rPr lang="de-CH" sz="3800" dirty="0" smtClean="0">
                <a:latin typeface="Algerian" panose="04020705040A02060702" pitchFamily="82" charset="0"/>
              </a:rPr>
              <a:t> 10yo</a:t>
            </a:r>
          </a:p>
          <a:p>
            <a:r>
              <a:rPr lang="de-CH" sz="3800" dirty="0" smtClean="0">
                <a:latin typeface="Algerian" panose="04020705040A02060702" pitchFamily="82" charset="0"/>
              </a:rPr>
              <a:t>Land </a:t>
            </a:r>
            <a:r>
              <a:rPr lang="de-CH" sz="3800" dirty="0" err="1" smtClean="0">
                <a:latin typeface="Algerian" panose="04020705040A02060702" pitchFamily="82" charset="0"/>
              </a:rPr>
              <a:t>cask</a:t>
            </a:r>
            <a:r>
              <a:rPr lang="de-CH" sz="3800" dirty="0" smtClean="0">
                <a:latin typeface="Algerian" panose="04020705040A02060702" pitchFamily="82" charset="0"/>
              </a:rPr>
              <a:t> 40%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4" y="3374048"/>
            <a:ext cx="4576396" cy="34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Highland</a:t>
            </a:r>
            <a:r>
              <a:rPr lang="de-CH" sz="3800" dirty="0" smtClean="0">
                <a:latin typeface="Algerian" panose="04020705040A02060702" pitchFamily="82" charset="0"/>
              </a:rPr>
              <a:t> park 12yo </a:t>
            </a:r>
            <a:r>
              <a:rPr lang="de-CH" sz="3800" dirty="0" err="1" smtClean="0">
                <a:latin typeface="Algerian" panose="04020705040A02060702" pitchFamily="82" charset="0"/>
              </a:rPr>
              <a:t>bottled</a:t>
            </a:r>
            <a:r>
              <a:rPr lang="de-CH" sz="3800" dirty="0" smtClean="0">
                <a:latin typeface="Algerian" panose="04020705040A02060702" pitchFamily="82" charset="0"/>
              </a:rPr>
              <a:t> 2008</a:t>
            </a:r>
          </a:p>
          <a:p>
            <a:r>
              <a:rPr lang="de-CH" sz="3800" dirty="0" err="1" smtClean="0">
                <a:latin typeface="Algerian" panose="04020705040A02060702" pitchFamily="82" charset="0"/>
              </a:rPr>
              <a:t>hjärta</a:t>
            </a:r>
            <a:r>
              <a:rPr lang="de-CH" sz="3800" dirty="0" smtClean="0">
                <a:latin typeface="Algerian" panose="04020705040A02060702" pitchFamily="82" charset="0"/>
              </a:rPr>
              <a:t> 1 of 3’924 </a:t>
            </a:r>
            <a:r>
              <a:rPr lang="de-CH" sz="3800" dirty="0" err="1" smtClean="0">
                <a:latin typeface="Algerian" panose="04020705040A02060702" pitchFamily="82" charset="0"/>
              </a:rPr>
              <a:t>bottles</a:t>
            </a:r>
            <a:r>
              <a:rPr lang="de-CH" sz="3800" dirty="0" smtClean="0">
                <a:latin typeface="Algerian" panose="04020705040A02060702" pitchFamily="82" charset="0"/>
              </a:rPr>
              <a:t> 58.1%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9" y="3402624"/>
            <a:ext cx="4583723" cy="3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Breitbild</PresentationFormat>
  <Paragraphs>22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SEVENTEEN DRAMS</dc:title>
  <dc:creator>Martin Hermann</dc:creator>
  <cp:lastModifiedBy>Microsoft Office-Anwender</cp:lastModifiedBy>
  <cp:revision>80</cp:revision>
  <dcterms:created xsi:type="dcterms:W3CDTF">2020-05-04T10:56:37Z</dcterms:created>
  <dcterms:modified xsi:type="dcterms:W3CDTF">2020-09-20T10:55:39Z</dcterms:modified>
</cp:coreProperties>
</file>